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21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24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7b34c486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7b34c48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bfd4295b1_0_1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bfd4295b1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bfd4295b1_0_1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bfd4295b1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bfd4295b1_0_1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bfd4295b1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bfd4295b1_0_11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bfd4295b1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bfd4295b1_0_1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bfd4295b1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bfd4295b1_0_1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bfd4295b1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bfd4295b1_0_11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bfd4295b1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7b34c486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7b34c48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EEEE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itly.ws/3fZLr" TargetMode="External"/><Relationship Id="rId4" Type="http://schemas.openxmlformats.org/officeDocument/2006/relationships/hyperlink" Target="https://ausland.com.br/blog/consequencias-da-ma-gestao-no-estoqu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60000"/>
          </a:blip>
          <a:srcRect b="0" l="0" r="0" t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4572000" y="1292300"/>
            <a:ext cx="4219500" cy="8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100">
                <a:latin typeface="Montserrat"/>
                <a:ea typeface="Montserrat"/>
                <a:cs typeface="Montserrat"/>
                <a:sym typeface="Montserrat"/>
              </a:rPr>
              <a:t>SYSFacil AutoPeças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457775" y="2266950"/>
            <a:ext cx="43338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Ernane Henrique de Oliveira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Erycson José da Silva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Gabriel Barboza da Gama Reis Silva</a:t>
            </a:r>
            <a:endParaRPr sz="1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Heitor Flávio Silva Oliveira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572000" y="3924450"/>
            <a:ext cx="4219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Curso: 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Análise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Desenvolvimento de</a:t>
            </a:r>
            <a:r>
              <a:rPr lang="pt-BR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Sistemas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PUC Minas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2024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490250" y="1238250"/>
            <a:ext cx="40818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490275" y="2114550"/>
            <a:ext cx="4081800" cy="23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Desenvolvimento de hard skills e soft skills;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Enfrentando desafios no trabalho em grupo e à distância, além de conciliar o aprendizado dos microfundamentos com o desenvolvimento do projeto;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Oportunidade de criar um projeto do zero, desde a elaboração do escopo até a hospedagem do site.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490250" y="1238250"/>
            <a:ext cx="40818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Montserrat"/>
                <a:ea typeface="Montserrat"/>
                <a:cs typeface="Montserrat"/>
                <a:sym typeface="Montserrat"/>
              </a:rPr>
              <a:t>Referências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600075" y="2114550"/>
            <a:ext cx="57342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BRUBACHER, Alexsandro. Gestão de estoque: 6 sintomas clássicos. 2022. Disponível em: </a:t>
            </a:r>
            <a:r>
              <a:rPr lang="pt-BR" sz="1100">
                <a:solidFill>
                  <a:schemeClr val="dk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https://bitly.ws/3fZLr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Acesso em: 15 mar. 2024.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Marketing Ausland. Consequências da má gestão no estoque. 2020. Disponível em: </a:t>
            </a:r>
            <a:r>
              <a:rPr lang="pt-BR" sz="1100">
                <a:solidFill>
                  <a:schemeClr val="dk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https://ausland.com.br/blog/consequencias-da-ma-gestao-no-estoque/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Acesso em 15 mar.2024.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 amt="60000"/>
          </a:blip>
          <a:srcRect b="0" l="8151" r="8151" t="293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490250" y="1238250"/>
            <a:ext cx="40818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00075" y="2114550"/>
            <a:ext cx="39720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informatização das coisas tem apresentado soluções eficazes e ágeis que visam economizar tempo, reduzir falhas, retrabalhos e facilitar a rotina de empresas e de seus colaboradores.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mercado de autopeças automotivas é imprescindível a agilidade e organização.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90250" y="1009650"/>
            <a:ext cx="40818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90250" y="1962150"/>
            <a:ext cx="62154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Indisponibilidade de produtos;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Desperdício de tempo na busca por peças;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Atrasos em reparos de veículos;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Excesso de estoque e obsolescência de peças;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Previsão de demanda imprecisa.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Geração de gastos desnecessários, onde a empresa costuma gastar mais do que realmente precisa para preservar o seu funcionamento e fluxo de vendas;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Desvantagem competitiva em relação a concorrentes, que já possuem um sistema de gestão de estoque organizado;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350" y="476250"/>
            <a:ext cx="19431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 amt="60000"/>
          </a:blip>
          <a:srcRect b="42829" l="7589" r="27765" t="262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490250" y="1238250"/>
            <a:ext cx="40818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Montserrat"/>
                <a:ea typeface="Montserrat"/>
                <a:cs typeface="Montserrat"/>
                <a:sym typeface="Montserrat"/>
              </a:rPr>
              <a:t>Justificativa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90250" y="2124075"/>
            <a:ext cx="39720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manter atualizado em relação aos avanços tecnológicos vem sendo um dos fatores diferenciais para empresas que pretendem se destacar e ficar em alta no mercado de trabalho atual.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 amt="60000"/>
          </a:blip>
          <a:srcRect b="33282" l="0" r="30167" t="7976"/>
          <a:stretch/>
        </p:blipFill>
        <p:spPr>
          <a:xfrm>
            <a:off x="-28575" y="0"/>
            <a:ext cx="917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490250" y="1238250"/>
            <a:ext cx="40818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600075" y="2114550"/>
            <a:ext cx="40818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objetivo geral deste trabalho é desenvolver um sistema web Front-end para auxiliar  empresas do ramo de peças automotivas na administração de processos e informações relacionados ao estoque e vendas da empresa.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90250" y="1238250"/>
            <a:ext cx="40818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Montserrat"/>
                <a:ea typeface="Montserrat"/>
                <a:cs typeface="Montserrat"/>
                <a:sym typeface="Montserrat"/>
              </a:rPr>
              <a:t>Público-alvo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490275" y="2114550"/>
            <a:ext cx="40818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Identificamos um público-alvo diversificado que se beneficiará diretamente do nosso sistema: trata-se principalmente dos funcionários de lojas de peças automotivas, que utilizarão o software para melhorar a eficiência e a precisão na administração de estoque.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800" y="1571625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90250" y="476250"/>
            <a:ext cx="51009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Montserrat"/>
                <a:ea typeface="Montserrat"/>
                <a:cs typeface="Montserrat"/>
                <a:sym typeface="Montserrat"/>
              </a:rPr>
              <a:t>Requisitos funcionais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490250" y="1428750"/>
            <a:ext cx="60726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sistema deve permitir ao usuário listar as peças com filtros de classificação como ordem alfabética, por data de entrada, por quantidade de peças no estoque, entre outros;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sistema deve permitir ao usuário buscar peças com critérios como nome, código, status (disponível, não disponível), data de entrada;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sistema deve gerar relatórios da 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últimas movimentações, por período;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 sistema deve permitir ao usuário cadastrar, recuperar, editar e deletar peças;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sistema deve permitir ao usuário adicionar, remover e atualizar informações de usuários;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sistema deve permitir ao usuário que solicite para resolver problemas ou dúvidas;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sistema de fornecer ao usuário as informações dos produtos (preço, características, quantidade, descrição do produto);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sistema de fornecer ao usuário informações sobre o estoque;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sistema deve apresentar ao usuário uma visualização do fluxo de mercadorias;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sistema deve permitir ao cliente realize pedidos.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490250" y="476250"/>
            <a:ext cx="58725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Montserrat"/>
                <a:ea typeface="Montserrat"/>
                <a:cs typeface="Montserrat"/>
                <a:sym typeface="Montserrat"/>
              </a:rPr>
              <a:t>Requisitos não funcionais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90250" y="1428750"/>
            <a:ext cx="60726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 compatível com outros sistemas;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Apresentar Web Design Responsivo;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 capaz de lidar com um aumento no número de usuários sem degradação significativa do desempenho;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 acessível para pessoas com deficiência, seguindo as diretrizes de acessibilidade;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 fácil de modificar e atualizar para atender às necessidades em constantes mudanças dos usuários e do mercado;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Implementar medidas de segurança robustas para proteger contra ataques cibernéticos e vazamentos de dados;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 fácil de usar, com uma interface intuitiva e amigável para todos os tipos de usuários;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Fazer uso eficiente dos recursos, como memória e processamento, para garantir um desempenho otimizado;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 produzido em javascript, html e css.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490250" y="1009650"/>
            <a:ext cx="5872500" cy="9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Montserrat"/>
                <a:ea typeface="Montserrat"/>
                <a:cs typeface="Montserrat"/>
                <a:sym typeface="Montserrat"/>
              </a:rPr>
              <a:t>Funcionalidades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490250" y="1962150"/>
            <a:ext cx="60726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Cadastrar usuário</a:t>
            </a: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Fazer login;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Cadastrar produtos;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Editar perfil de usuário;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Visualizar informações sobre os pedidos realizados;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Visualizar informações sobre os clientes cadastrados;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Editar informações dos clientes cadastrados;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pt-BR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Realizar pedidos;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